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8" r:id="rId3"/>
    <p:sldId id="259" r:id="rId4"/>
    <p:sldId id="257" r:id="rId5"/>
    <p:sldId id="260" r:id="rId6"/>
    <p:sldId id="261" r:id="rId7"/>
    <p:sldId id="262"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04"/>
    <p:restoredTop sz="94674"/>
  </p:normalViewPr>
  <p:slideViewPr>
    <p:cSldViewPr snapToGrid="0" snapToObjects="1">
      <p:cViewPr varScale="1">
        <p:scale>
          <a:sx n="119" d="100"/>
          <a:sy n="119"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11/9/17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513792" cy="914401"/>
          </a:xfrm>
        </p:spPr>
        <p:txBody>
          <a:bodyPr>
            <a:normAutofit/>
          </a:bodyPr>
          <a:lstStyle/>
          <a:p>
            <a:r>
              <a:rPr lang="en-US">
                <a:solidFill>
                  <a:srgbClr val="FFFFFF"/>
                </a:solidFill>
              </a:rPr>
              <a:t>By: Dwayne Bost, Jared Klein, and Michael Ebanks</a:t>
            </a:r>
          </a:p>
        </p:txBody>
      </p:sp>
    </p:spTree>
    <p:extLst>
      <p:ext uri="{BB962C8B-B14F-4D97-AF65-F5344CB8AC3E}">
        <p14:creationId xmlns:p14="http://schemas.microsoft.com/office/powerpoint/2010/main" val="273331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307000" y="121307"/>
            <a:ext cx="4099947" cy="1035579"/>
          </a:xfrm>
        </p:spPr>
        <p:txBody>
          <a:bodyPr>
            <a:normAutofit/>
          </a:bodyPr>
          <a:lstStyle/>
          <a:p>
            <a:endParaRPr lang="en-US" dirty="0"/>
          </a:p>
        </p:txBody>
      </p:sp>
      <p:sp>
        <p:nvSpPr>
          <p:cNvPr id="10" name="Content Placeholder 9"/>
          <p:cNvSpPr>
            <a:spLocks noGrp="1"/>
          </p:cNvSpPr>
          <p:nvPr>
            <p:ph idx="1"/>
          </p:nvPr>
        </p:nvSpPr>
        <p:spPr>
          <a:xfrm>
            <a:off x="307000" y="1395208"/>
            <a:ext cx="4099947" cy="1722157"/>
          </a:xfrm>
        </p:spPr>
        <p:txBody>
          <a:bodyPr>
            <a:normAutofit/>
          </a:bodyPr>
          <a:lstStyle/>
          <a:p>
            <a:endParaRPr lang="en-US"/>
          </a:p>
        </p:txBody>
      </p:sp>
    </p:spTree>
    <p:extLst>
      <p:ext uri="{BB962C8B-B14F-4D97-AF65-F5344CB8AC3E}">
        <p14:creationId xmlns:p14="http://schemas.microsoft.com/office/powerpoint/2010/main" val="1006319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62902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Mortem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7577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2"/>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&amp; Summary of Findings</a:t>
            </a:r>
            <a:endParaRPr lang="en-US" dirty="0"/>
          </a:p>
        </p:txBody>
      </p:sp>
      <p:sp>
        <p:nvSpPr>
          <p:cNvPr id="3" name="Content Placeholder 2"/>
          <p:cNvSpPr>
            <a:spLocks noGrp="1"/>
          </p:cNvSpPr>
          <p:nvPr>
            <p:ph idx="1"/>
          </p:nvPr>
        </p:nvSpPr>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p>
          <a:p>
            <a:pPr lvl="1"/>
            <a:endParaRPr lang="en-US" dirty="0"/>
          </a:p>
        </p:txBody>
      </p:sp>
    </p:spTree>
    <p:extLst>
      <p:ext uri="{BB962C8B-B14F-4D97-AF65-F5344CB8AC3E}">
        <p14:creationId xmlns:p14="http://schemas.microsoft.com/office/powerpoint/2010/main" val="121260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smtClean="0"/>
          </a:p>
          <a:p>
            <a:pPr marL="742950" lvl="1" indent="-285750">
              <a:buFont typeface="Arial" charset="0"/>
              <a:buChar char="•"/>
            </a:pPr>
            <a:r>
              <a:rPr lang="en-US" dirty="0" smtClean="0"/>
              <a:t>Examine past impacts of Asteroids on Earth. </a:t>
            </a:r>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51" y="1058885"/>
            <a:ext cx="6095593" cy="4190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02178" y="332204"/>
            <a:ext cx="3979205" cy="1453363"/>
          </a:xfrm>
        </p:spPr>
        <p:txBody>
          <a:bodyPr>
            <a:normAutofit/>
          </a:bodyPr>
          <a:lstStyle/>
          <a:p>
            <a:pPr>
              <a:lnSpc>
                <a:spcPct val="90000"/>
              </a:lnSpc>
            </a:pPr>
            <a:r>
              <a:rPr lang="en-US" sz="3100" dirty="0"/>
              <a:t>Data Analysis: Determining which </a:t>
            </a:r>
            <a:r>
              <a:rPr lang="en-US" sz="3100" dirty="0" err="1"/>
              <a:t>Neos</a:t>
            </a:r>
            <a:r>
              <a:rPr lang="en-US" sz="3100" dirty="0"/>
              <a:t> are Hazardous. </a:t>
            </a:r>
          </a:p>
        </p:txBody>
      </p:sp>
      <p:sp>
        <p:nvSpPr>
          <p:cNvPr id="9" name="Content Placeholder 8"/>
          <p:cNvSpPr>
            <a:spLocks noGrp="1"/>
          </p:cNvSpPr>
          <p:nvPr>
            <p:ph idx="1"/>
          </p:nvPr>
        </p:nvSpPr>
        <p:spPr>
          <a:xfrm>
            <a:off x="802178" y="1861072"/>
            <a:ext cx="3979205" cy="4579737"/>
          </a:xfrm>
        </p:spPr>
        <p:txBody>
          <a:bodyPr>
            <a:normAutofit fontScale="92500" lnSpcReduction="10000"/>
          </a:bodyPr>
          <a:lstStyle/>
          <a:p>
            <a:r>
              <a:rPr lang="en-US" dirty="0" smtClean="0"/>
              <a:t>This scatter plot is a visualization of the definition of a hazardous NEO. </a:t>
            </a:r>
          </a:p>
          <a:p>
            <a:r>
              <a:rPr lang="en-US" dirty="0" smtClean="0"/>
              <a:t>Recall the earlier slides, where a hazardous NEO is classified by the relationship between its absolute magnitude(H) and its MOID (distance from Earth &lt; .05 astronomical units or around 4.6 million miles). </a:t>
            </a:r>
          </a:p>
          <a:p>
            <a:r>
              <a:rPr lang="en-US" dirty="0" smtClean="0"/>
              <a:t>For context, magnitude is used to estimate the diameter of the Asteroid which helps determine its size. Thus, assists in its classification as hazardous (equation below). </a:t>
            </a:r>
          </a:p>
          <a:p>
            <a:r>
              <a:rPr lang="en-US" dirty="0" smtClean="0"/>
              <a:t>This establishes that there is a relationship between the size and distance from of a NEO from Earth which leads to its classification.</a:t>
            </a:r>
          </a:p>
        </p:txBody>
      </p:sp>
      <p:pic>
        <p:nvPicPr>
          <p:cNvPr id="3" name="Picture 2"/>
          <p:cNvPicPr>
            <a:picLocks noChangeAspect="1"/>
          </p:cNvPicPr>
          <p:nvPr/>
        </p:nvPicPr>
        <p:blipFill>
          <a:blip r:embed="rId4"/>
          <a:stretch>
            <a:fillRect/>
          </a:stretch>
        </p:blipFill>
        <p:spPr>
          <a:xfrm>
            <a:off x="7267247" y="5488310"/>
            <a:ext cx="2438400" cy="952500"/>
          </a:xfrm>
          <a:prstGeom prst="rect">
            <a:avLst/>
          </a:prstGeom>
        </p:spPr>
      </p:pic>
    </p:spTree>
    <p:extLst>
      <p:ext uri="{BB962C8B-B14F-4D97-AF65-F5344CB8AC3E}">
        <p14:creationId xmlns:p14="http://schemas.microsoft.com/office/powerpoint/2010/main" val="1272369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892</TotalTime>
  <Words>999</Words>
  <Application>Microsoft Macintosh PowerPoint</Application>
  <PresentationFormat>Widescreen</PresentationFormat>
  <Paragraphs>66</Paragraphs>
  <Slides>13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Mangal</vt:lpstr>
      <vt:lpstr>Arial</vt:lpstr>
      <vt:lpstr>Celestial</vt:lpstr>
      <vt:lpstr>Determining and Modeling Hazardous Near Earth Objects</vt:lpstr>
      <vt:lpstr>What Are Near Earth Objects?</vt:lpstr>
      <vt:lpstr>Who Really Cares? What is the Value of this study?</vt:lpstr>
      <vt:lpstr>Here’s Why…</vt:lpstr>
      <vt:lpstr>Motivation &amp; Summary of Findings</vt:lpstr>
      <vt:lpstr>Questions We Asked And the Data We Needed </vt:lpstr>
      <vt:lpstr>Data Cleanup &amp; Exploration </vt:lpstr>
      <vt:lpstr>Data Analysis: There are A ton of Asteroids</vt:lpstr>
      <vt:lpstr>Data Analysis: Determining which Neos are Hazardous. </vt:lpstr>
      <vt:lpstr>PowerPoint Presentation</vt:lpstr>
      <vt:lpstr>PowerPoint Presentation</vt:lpstr>
      <vt:lpstr>Post Mortem</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17</cp:revision>
  <dcterms:created xsi:type="dcterms:W3CDTF">2017-11-09T23:43:08Z</dcterms:created>
  <dcterms:modified xsi:type="dcterms:W3CDTF">2017-11-10T14:37:18Z</dcterms:modified>
</cp:coreProperties>
</file>